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9" r:id="rId3"/>
    <p:sldId id="384" r:id="rId4"/>
    <p:sldId id="432" r:id="rId5"/>
    <p:sldId id="434" r:id="rId6"/>
    <p:sldId id="433" r:id="rId7"/>
    <p:sldId id="386" r:id="rId8"/>
    <p:sldId id="435" r:id="rId9"/>
    <p:sldId id="387" r:id="rId10"/>
    <p:sldId id="388" r:id="rId11"/>
    <p:sldId id="391" r:id="rId12"/>
    <p:sldId id="389" r:id="rId13"/>
    <p:sldId id="390" r:id="rId14"/>
    <p:sldId id="397" r:id="rId15"/>
    <p:sldId id="392" r:id="rId16"/>
    <p:sldId id="393" r:id="rId17"/>
    <p:sldId id="396" r:id="rId18"/>
    <p:sldId id="400" r:id="rId19"/>
    <p:sldId id="401" r:id="rId20"/>
    <p:sldId id="402" r:id="rId21"/>
    <p:sldId id="403" r:id="rId22"/>
    <p:sldId id="450" r:id="rId23"/>
    <p:sldId id="404" r:id="rId24"/>
    <p:sldId id="405" r:id="rId25"/>
    <p:sldId id="437" r:id="rId26"/>
    <p:sldId id="407" r:id="rId27"/>
    <p:sldId id="409" r:id="rId28"/>
    <p:sldId id="410" r:id="rId29"/>
    <p:sldId id="411" r:id="rId30"/>
    <p:sldId id="412" r:id="rId31"/>
    <p:sldId id="413" r:id="rId32"/>
    <p:sldId id="436" r:id="rId33"/>
    <p:sldId id="414" r:id="rId34"/>
    <p:sldId id="415" r:id="rId35"/>
    <p:sldId id="416" r:id="rId36"/>
    <p:sldId id="440" r:id="rId37"/>
    <p:sldId id="441" r:id="rId38"/>
    <p:sldId id="444" r:id="rId39"/>
    <p:sldId id="447" r:id="rId40"/>
    <p:sldId id="448" r:id="rId41"/>
    <p:sldId id="451" r:id="rId42"/>
    <p:sldId id="442" r:id="rId43"/>
    <p:sldId id="443" r:id="rId44"/>
    <p:sldId id="445" r:id="rId45"/>
    <p:sldId id="446" r:id="rId46"/>
    <p:sldId id="449" r:id="rId47"/>
    <p:sldId id="417" r:id="rId48"/>
    <p:sldId id="418" r:id="rId49"/>
    <p:sldId id="419" r:id="rId50"/>
    <p:sldId id="422" r:id="rId51"/>
    <p:sldId id="421" r:id="rId52"/>
    <p:sldId id="439" r:id="rId53"/>
    <p:sldId id="42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0C414F-A80B-4B5D-A086-3C566F43152F}">
          <p14:sldIdLst>
            <p14:sldId id="256"/>
            <p14:sldId id="339"/>
            <p14:sldId id="384"/>
            <p14:sldId id="432"/>
            <p14:sldId id="434"/>
            <p14:sldId id="433"/>
            <p14:sldId id="386"/>
            <p14:sldId id="435"/>
            <p14:sldId id="387"/>
            <p14:sldId id="388"/>
            <p14:sldId id="391"/>
            <p14:sldId id="389"/>
            <p14:sldId id="390"/>
            <p14:sldId id="397"/>
            <p14:sldId id="392"/>
            <p14:sldId id="393"/>
            <p14:sldId id="396"/>
            <p14:sldId id="400"/>
            <p14:sldId id="401"/>
            <p14:sldId id="402"/>
            <p14:sldId id="403"/>
            <p14:sldId id="450"/>
            <p14:sldId id="404"/>
            <p14:sldId id="405"/>
            <p14:sldId id="437"/>
            <p14:sldId id="407"/>
            <p14:sldId id="409"/>
            <p14:sldId id="410"/>
            <p14:sldId id="411"/>
            <p14:sldId id="412"/>
            <p14:sldId id="413"/>
            <p14:sldId id="436"/>
            <p14:sldId id="414"/>
            <p14:sldId id="415"/>
            <p14:sldId id="416"/>
            <p14:sldId id="440"/>
            <p14:sldId id="441"/>
            <p14:sldId id="444"/>
            <p14:sldId id="447"/>
            <p14:sldId id="448"/>
            <p14:sldId id="451"/>
            <p14:sldId id="442"/>
            <p14:sldId id="443"/>
            <p14:sldId id="445"/>
            <p14:sldId id="446"/>
            <p14:sldId id="449"/>
            <p14:sldId id="417"/>
            <p14:sldId id="418"/>
            <p14:sldId id="419"/>
            <p14:sldId id="422"/>
            <p14:sldId id="421"/>
            <p14:sldId id="439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1" autoAdjust="0"/>
    <p:restoredTop sz="94660"/>
  </p:normalViewPr>
  <p:slideViewPr>
    <p:cSldViewPr snapToGrid="0">
      <p:cViewPr varScale="1">
        <p:scale>
          <a:sx n="99" d="100"/>
          <a:sy n="99" d="100"/>
        </p:scale>
        <p:origin x="3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D2B8-906D-42E6-92EB-7EAE277D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97608-98A7-4AC0-9B9B-8D0DD904F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86D6-1C73-449F-883D-0D58CA2C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2C84-92BF-46DA-94E4-3FEC5CDB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D492A-9397-4E32-BD30-FFD43ECA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6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797B-3CE1-494B-89E6-50CE971E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4D621-7721-46F9-8994-558F4D891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7B53F-6871-47EC-B687-F3FA8609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8392-0AD9-4B5F-AB7D-15941F3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A247-5EC5-4999-BE7C-02111396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FF5CF5-D0C9-4A00-8066-2DA18A9A5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C16A9-B4AA-4F30-94D6-7FA69C19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4342C-02CC-4683-84C9-2C7DF476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59F95-2D0B-430E-B5AE-51A75A97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CAE79-F507-47BF-95CE-55C745BD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8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6381-E74E-45F6-833A-72EB9E70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4FCC-F3BC-41CE-A9E2-A8F7C602F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25371-86EB-4BA3-8691-02BB6AD2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8C11-009C-41E8-BAB9-7227E8B5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C5D10-C7E8-4BF7-BD59-0411674C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6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19A2-BDA8-409B-8DDA-CFA29AD7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622E-FEB4-4755-AA43-3E915602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79A39-D2D1-4CCC-9003-32941FCC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315C9-D7E1-4DCA-9D32-350031BE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7E5C1-D5F6-4801-9A2C-5F39962B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5F1-6E11-456C-8615-FF62EE2E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1EBF-9C89-4E8E-9103-D3095CF80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B85-BF60-47C1-B294-DCCBFFAB1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6356C-9464-4CCD-B147-B34CF74A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310B7-00B5-4855-B60D-605846D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8A453-91AB-4916-823B-B8DB1C07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0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62A5-7CA9-4435-90C4-53E81A4C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78434-5A2B-4DAA-AD11-CBE4CA057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C302D-0A05-4996-8C45-7C91EB2CC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2116E-5415-47CC-B380-B10EFAFB3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EC7B0-3447-47F9-8C8B-87B8DF3E4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CB369-6049-46D0-89A1-CB4BE242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7B3F8-073F-42A7-8100-1FB50EA2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54755-0EFE-4E97-AB77-6B7272E4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6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4084-0B46-47B1-BCF2-C71FCE71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B6AE8-0BD3-45D0-AD65-28BCD470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2CE0E-9B0C-4E70-A81C-ABD8C655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0972-36BB-4224-9069-0293A050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C4F9A-08FC-478C-9BAB-E5B7B5FA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26B85-7C7E-41A3-817B-4D911428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1218-205E-4787-95F3-DB024D31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3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798D-EEC2-499A-B897-08A79642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9F3F-15C5-4881-B6CA-237C9C81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1948-D9E8-4398-BB88-6C3C9EA55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B76B8-F3AE-461D-A7FC-BB68A5DE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29225-5FFE-4A08-8197-C6746661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4AFEA-81E3-4C23-812C-397B9A46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6366-057A-4E90-B3E2-885440B8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D27EC-6E03-4219-A703-2F1468383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0C920-63F4-4FC7-B1BB-6FCEC3C4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FB0C0-36A5-40CA-A4E0-76EF0F6B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E00A3-48B8-4DE6-A418-11FFAC2E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1FBA1-BDED-4DBA-B29A-61275272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3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18274-C444-4529-A877-2A16C94A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3B86-7DAC-451E-BB8D-B250088E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A7338-788E-4F46-B9BC-87B24F6B9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2751B-74F1-4E03-97C6-35C588AD4049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FAFC2-0F4B-437B-9A5C-91A448E3B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3B1B-E2E6-4383-A5D8-3CD017F66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DF69-8931-4747-B5E4-6514D262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AWS Cloud Practitioner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27324F-D0E7-7C85-F551-7D6FCCB39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</p:spTree>
    <p:extLst>
      <p:ext uri="{BB962C8B-B14F-4D97-AF65-F5344CB8AC3E}">
        <p14:creationId xmlns:p14="http://schemas.microsoft.com/office/powerpoint/2010/main" val="246241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1296B-10EE-7950-D696-90B30499C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553" y="1758170"/>
            <a:ext cx="5124894" cy="334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7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F4791-3DCD-FE58-576B-36C22805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28365"/>
            <a:ext cx="11754869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3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3A1CD-3E9D-7B34-9314-1F71790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428365"/>
            <a:ext cx="11743438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35AE0-937E-51A9-BF36-B64C53A2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3" y="447416"/>
            <a:ext cx="11800593" cy="59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6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AE0C0-D978-C803-E90A-06C98BAC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5" y="500761"/>
            <a:ext cx="11533869" cy="5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1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3036E-B484-BA88-639A-73D2F69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576968"/>
            <a:ext cx="11754869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B6EE8-2D79-58AB-A11F-7CB0AE01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19051"/>
            <a:ext cx="11697714" cy="40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79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2645C-7B38-17BF-42E2-84C013C1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609355"/>
            <a:ext cx="11564352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2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65572-3C58-3955-72D0-B56F2347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548390"/>
            <a:ext cx="11545300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04FF9-DAF7-5817-226C-251F4954A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695088"/>
            <a:ext cx="11545300" cy="54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8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12A1-4B5E-E7A4-FCE7-7414B6D4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76D-EAF0-C569-4ECA-CDF8E710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What is Cloud Computing?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latin typeface="+mj-lt"/>
                <a:ea typeface="+mj-ea"/>
                <a:cs typeface="+mj-cs"/>
              </a:rPr>
              <a:t>AWS Identity &amp; Access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Instance Storage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S3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Cloud Monitoring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VPC 	</a:t>
            </a:r>
          </a:p>
        </p:txBody>
      </p:sp>
    </p:spTree>
    <p:extLst>
      <p:ext uri="{BB962C8B-B14F-4D97-AF65-F5344CB8AC3E}">
        <p14:creationId xmlns:p14="http://schemas.microsoft.com/office/powerpoint/2010/main" val="301731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15361-EEAF-C0F9-BA58-ADAD6649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1533360"/>
            <a:ext cx="11354784" cy="3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AAAAA-A571-BDE9-8608-F0F46958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04" y="1495257"/>
            <a:ext cx="8554191" cy="38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7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8FE56-1BD1-CA2C-6E73-77ADAAD9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1085647"/>
            <a:ext cx="7468247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1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57BA1D-8D0C-F738-4E59-632BB688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0" y="996104"/>
            <a:ext cx="11419560" cy="48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1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6BAFC0-EBC1-277C-DB0E-4F1198B6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2590727"/>
            <a:ext cx="11583404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2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790B7-6041-96A9-23DE-CDEE3D61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1453344"/>
            <a:ext cx="7468247" cy="39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987F-1C79-2865-CBA0-0338C42A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6" y="910371"/>
            <a:ext cx="11400508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0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11A0-B1CB-59E9-F057-F2C52170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409525"/>
            <a:ext cx="11411939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1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FC752-5F96-9FA4-41CD-C805FB59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5" y="523623"/>
            <a:ext cx="11305250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8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1EBE-8FF0-AFF7-13C8-3BB43B65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514097"/>
            <a:ext cx="11411939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A4A4E-F9A3-5347-7292-A5F43DE8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443606"/>
            <a:ext cx="11819644" cy="59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8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767B2-41ED-5C07-735E-CB8A64A1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14097"/>
            <a:ext cx="11450042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6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CD055-326A-C3DE-DCAC-4A73CF54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3" y="495046"/>
            <a:ext cx="1146909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1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CBCD2-E422-B607-2883-BF4FB104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1" y="2285901"/>
            <a:ext cx="1151481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6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1D29-8857-5071-B2A0-A1A0D3C4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576968"/>
            <a:ext cx="11621507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9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DC2F2-8737-94AD-024E-578B9E5E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557916"/>
            <a:ext cx="11430991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3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3380E-D011-AC12-AE95-0CE36B78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17" y="557916"/>
            <a:ext cx="11495766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5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259E7F-A53B-261B-768E-9D0E2DAE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380736"/>
            <a:ext cx="11697714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5DB51-7241-149D-CBC0-A835F56B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5" y="314055"/>
            <a:ext cx="11526249" cy="62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63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375C5-3DFC-1DEE-F0BF-7A908E69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4" y="1247586"/>
            <a:ext cx="11335732" cy="43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52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EF9699-5E4F-6157-90B8-38FA3A3A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64" y="2072522"/>
            <a:ext cx="6591871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8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B76FA-316E-628A-C0F0-B5070E92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33064"/>
            <a:ext cx="11411939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5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C2F293-F288-98AD-36B8-F808BC876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909" y="586493"/>
            <a:ext cx="6706181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03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6B499-5842-3BF2-09E2-07E93E879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623" y="666510"/>
            <a:ext cx="5810754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64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A5CAC-B202-031D-759C-EB0691F1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5" y="561726"/>
            <a:ext cx="11297629" cy="57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9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0321E-103E-D946-8DEA-46EC999E4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10" y="291193"/>
            <a:ext cx="11648179" cy="62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3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9C1BE-C74A-1713-7D6F-74710E9B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653174"/>
            <a:ext cx="11659610" cy="55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4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08C4F-2F51-3A46-DE6A-F1BBCB69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9" y="475994"/>
            <a:ext cx="11678662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42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DC2EB-A04F-1CA1-D4BE-43BD9EAD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2" y="485520"/>
            <a:ext cx="11610076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28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1E8E4-35FA-DD3F-EDD2-1CDA7B2F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24" y="1580990"/>
            <a:ext cx="7285351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0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E26CA-A0AC-F930-94AD-F11B94EE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23623"/>
            <a:ext cx="11450042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1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6CB24-7267-0473-279C-64D428A2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495046"/>
            <a:ext cx="1158340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D0FBC-30CE-78D7-ED5A-E6595474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6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A89F7-B3FC-781A-098E-3DCD107F4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6" y="485520"/>
            <a:ext cx="11164267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82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1DCE6-C9E9-DE7E-9B9D-C43C8BC7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485520"/>
            <a:ext cx="11697714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F684D-795E-C428-BE0D-4F0386D9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87" y="723665"/>
            <a:ext cx="5246825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69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053BC-F32F-0DDC-345F-4202CBA0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367399"/>
            <a:ext cx="11316681" cy="61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CCF00D-C4A6-70D4-E45F-0559DC64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52116"/>
            <a:ext cx="11411939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3BA18-E1C4-8366-159F-65D243F2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449C8-428A-7199-58D7-21FE763C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2" y="285477"/>
            <a:ext cx="11373836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D5D7C-D342-4653-5321-B29E31CF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" y="434080"/>
            <a:ext cx="11735817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49055</TotalTime>
  <Words>29</Words>
  <Application>Microsoft Office PowerPoint</Application>
  <PresentationFormat>Widescreen</PresentationFormat>
  <Paragraphs>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Office Theme</vt:lpstr>
      <vt:lpstr>AWS Cloud Practitioner</vt:lpstr>
      <vt:lpstr>Course 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Neshev, Georgi</dc:creator>
  <cp:lastModifiedBy>Neshev, Georgi</cp:lastModifiedBy>
  <cp:revision>874</cp:revision>
  <dcterms:created xsi:type="dcterms:W3CDTF">2020-08-14T10:44:02Z</dcterms:created>
  <dcterms:modified xsi:type="dcterms:W3CDTF">2025-01-07T07:31:17Z</dcterms:modified>
</cp:coreProperties>
</file>